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50" r:id="rId4"/>
  </p:sldMasterIdLst>
  <p:notesMasterIdLst>
    <p:notesMasterId r:id="rId5"/>
  </p:notesMasterIdLst>
  <p:sldIdLst>
    <p:sldId id="256" r:id="rId6"/>
  </p:sldIdLst>
  <p:sldSz cy="6858000" cx="9144000"/>
  <p:notesSz cx="6858000" cy="9144000"/>
  <p:embeddedFontLst>
    <p:embeddedFont>
      <p:font typeface="Helvetica Neue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ilWH1K7WH8nFkjDQH25kFsRIL6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customschemas.google.com/relationships/presentationmetadata" Target="metadata"/><Relationship Id="rId10" Type="http://schemas.openxmlformats.org/officeDocument/2006/relationships/font" Target="fonts/HelveticaNeue-boldItalic.fntdata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HelveticaNeue-regular.fntdata"/><Relationship Id="rId8" Type="http://schemas.openxmlformats.org/officeDocument/2006/relationships/font" Target="fonts/HelveticaNeue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rior café">
  <p:cSld name="Interior café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3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3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6" name="Google Shape;76;p13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4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4"/>
          <p:cNvSpPr txBox="1"/>
          <p:nvPr>
            <p:ph idx="1" type="body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4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5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5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88" name="Google Shape;88;p15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" type="body"/>
          </p:nvPr>
        </p:nvSpPr>
        <p:spPr>
          <a:xfrm rot="5400000">
            <a:off x="2396332" y="57943"/>
            <a:ext cx="4351337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7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38" name="Google Shape;38;p7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4" name="Google Shape;44;p8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45" name="Google Shape;45;p8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9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0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0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0" name="Google Shape;60;p11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11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2" name="Google Shape;62;p11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11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1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2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12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4.jpg"/><Relationship Id="rId2" Type="http://schemas.openxmlformats.org/officeDocument/2006/relationships/image" Target="../media/image1.jp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2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" type="body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4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4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/>
        </p:nvSpPr>
        <p:spPr>
          <a:xfrm>
            <a:off x="9063037" y="6054725"/>
            <a:ext cx="1392237" cy="339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Mecanismos</a:t>
            </a:r>
            <a:endParaRPr/>
          </a:p>
        </p:txBody>
      </p:sp>
      <p:pic>
        <p:nvPicPr>
          <p:cNvPr id="96" name="Google Shape;9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0062" y="1311275"/>
            <a:ext cx="7869237" cy="3986212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"/>
          <p:cNvSpPr txBox="1"/>
          <p:nvPr/>
        </p:nvSpPr>
        <p:spPr>
          <a:xfrm>
            <a:off x="522287" y="5576887"/>
            <a:ext cx="7286625" cy="6080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77777"/>
              </a:lnSpc>
              <a:spcBef>
                <a:spcPts val="0"/>
              </a:spcBef>
              <a:spcAft>
                <a:spcPts val="0"/>
              </a:spcAft>
              <a:buClr>
                <a:srgbClr val="4B5760"/>
              </a:buClr>
              <a:buSzPts val="900"/>
              <a:buFont typeface="Helvetica Neue"/>
              <a:buNone/>
            </a:pPr>
            <a:r>
              <a:rPr b="0" i="0" lang="en-US" sz="900" u="none" cap="none" strike="noStrike">
                <a:solidFill>
                  <a:srgbClr val="4B57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Responsable de la información: Maestro Rodrigo González Morales. Secretario Técnico y de Transparencia</a:t>
            </a:r>
            <a:endParaRPr b="0" i="0" sz="900" u="none" cap="none" strike="noStrike">
              <a:solidFill>
                <a:srgbClr val="4B576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77777"/>
              </a:lnSpc>
              <a:spcBef>
                <a:spcPts val="800"/>
              </a:spcBef>
              <a:spcAft>
                <a:spcPts val="0"/>
              </a:spcAft>
              <a:buClr>
                <a:srgbClr val="4B5760"/>
              </a:buClr>
              <a:buSzPts val="900"/>
              <a:buFont typeface="Helvetica Neue"/>
              <a:buNone/>
            </a:pPr>
            <a:r>
              <a:rPr b="0" i="0" lang="en-US" sz="900" u="none" cap="none" strike="noStrike">
                <a:solidFill>
                  <a:srgbClr val="4B57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Fecha de actualización: </a:t>
            </a:r>
            <a:r>
              <a:rPr lang="en-US" sz="900">
                <a:solidFill>
                  <a:srgbClr val="4B57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10</a:t>
            </a:r>
            <a:r>
              <a:rPr b="0" i="0" lang="en-US" sz="900" u="none" cap="none" strike="noStrike">
                <a:solidFill>
                  <a:srgbClr val="4B57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de </a:t>
            </a:r>
            <a:r>
              <a:rPr lang="en-US" sz="900">
                <a:solidFill>
                  <a:srgbClr val="4B57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septiembre</a:t>
            </a:r>
            <a:r>
              <a:rPr b="0" i="0" lang="en-US" sz="900" u="none" cap="none" strike="noStrike">
                <a:solidFill>
                  <a:srgbClr val="4B57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de 2025</a:t>
            </a:r>
            <a:endParaRPr/>
          </a:p>
        </p:txBody>
      </p:sp>
      <p:sp>
        <p:nvSpPr>
          <p:cNvPr id="98" name="Google Shape;98;p1"/>
          <p:cNvSpPr txBox="1"/>
          <p:nvPr/>
        </p:nvSpPr>
        <p:spPr>
          <a:xfrm>
            <a:off x="2770187" y="825500"/>
            <a:ext cx="3765550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576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4B5760"/>
                </a:solidFill>
                <a:latin typeface="Arial"/>
                <a:ea typeface="Arial"/>
                <a:cs typeface="Arial"/>
                <a:sym typeface="Arial"/>
              </a:rPr>
              <a:t>Mecanismos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_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2020-08-26T20:22:09Z</dcterms:created>
  <dc:creator>Usuario</dc:creator>
</cp:coreProperties>
</file>